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77"/>
    <p:restoredTop sz="97840"/>
  </p:normalViewPr>
  <p:slideViewPr>
    <p:cSldViewPr snapToGrid="0">
      <p:cViewPr>
        <p:scale>
          <a:sx n="23" d="100"/>
          <a:sy n="23" d="100"/>
        </p:scale>
        <p:origin x="1560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  <a:prstGeom prst="rect">
            <a:avLst/>
          </a:prstGeom>
        </p:spPr>
        <p:txBody>
          <a:bodyPr anchor="b"/>
          <a:lstStyle>
            <a:lvl1pPr algn="ctr">
              <a:defRPr sz="1986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B5166A4F-1593-7044-B99D-74EB36D8FE9E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CB28E272-8A85-534B-B05E-22307ECFC31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737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B5166A4F-1593-7044-B99D-74EB36D8FE9E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CB28E272-8A85-534B-B05E-22307ECFC31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653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B5166A4F-1593-7044-B99D-74EB36D8FE9E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CB28E272-8A85-534B-B05E-22307ECFC31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909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B5166A4F-1593-7044-B99D-74EB36D8FE9E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CB28E272-8A85-534B-B05E-22307ECFC31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610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  <a:prstGeom prst="rect">
            <a:avLst/>
          </a:prstGeom>
        </p:spPr>
        <p:txBody>
          <a:bodyPr anchor="b"/>
          <a:lstStyle>
            <a:lvl1pPr>
              <a:defRPr sz="1986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946">
                <a:solidFill>
                  <a:schemeClr val="tx1">
                    <a:tint val="82000"/>
                  </a:schemeClr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82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82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B5166A4F-1593-7044-B99D-74EB36D8FE9E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CB28E272-8A85-534B-B05E-22307ECFC31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28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B5166A4F-1593-7044-B99D-74EB36D8FE9E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CB28E272-8A85-534B-B05E-22307ECFC31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539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B5166A4F-1593-7044-B99D-74EB36D8FE9E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CB28E272-8A85-534B-B05E-22307ECFC31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272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B5166A4F-1593-7044-B99D-74EB36D8FE9E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CB28E272-8A85-534B-B05E-22307ECFC31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150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B5166A4F-1593-7044-B99D-74EB36D8FE9E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CB28E272-8A85-534B-B05E-22307ECFC31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4485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  <a:prstGeom prst="rect">
            <a:avLst/>
          </a:prstGeom>
        </p:spPr>
        <p:txBody>
          <a:bodyPr anchor="b"/>
          <a:lstStyle>
            <a:lvl1pPr>
              <a:defRPr sz="1059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  <a:prstGeom prst="rect">
            <a:avLst/>
          </a:prstGeo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B5166A4F-1593-7044-B99D-74EB36D8FE9E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CB28E272-8A85-534B-B05E-22307ECFC31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9003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  <a:prstGeom prst="rect">
            <a:avLst/>
          </a:prstGeom>
        </p:spPr>
        <p:txBody>
          <a:bodyPr anchor="b"/>
          <a:lstStyle>
            <a:lvl1pPr>
              <a:defRPr sz="1059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B5166A4F-1593-7044-B99D-74EB36D8FE9E}" type="datetimeFigureOut">
              <a:rPr lang="en-GB" smtClean="0"/>
              <a:t>17/04/2025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CB28E272-8A85-534B-B05E-22307ECFC31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996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D3756A03-ECFD-F2FD-B1CE-47ECDA1DFE8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3867" y="67734"/>
            <a:ext cx="8911221" cy="2935706"/>
          </a:xfrm>
          <a:prstGeom prst="rect">
            <a:avLst/>
          </a:prstGeom>
        </p:spPr>
      </p:pic>
      <p:pic>
        <p:nvPicPr>
          <p:cNvPr id="6" name="Immagine 5" descr="Immagine che contiene Carattere, logo, Elementi grafici, simbolo&#10;&#10;Il contenuto generato dall'IA potrebbe non essere corretto.">
            <a:extLst>
              <a:ext uri="{FF2B5EF4-FFF2-40B4-BE49-F238E27FC236}">
                <a16:creationId xmlns:a16="http://schemas.microsoft.com/office/drawing/2014/main" id="{DC6FB573-62D4-FC66-DD05-B516C8C8BD1A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0948073" y="-423602"/>
            <a:ext cx="11823192" cy="3629927"/>
          </a:xfrm>
          <a:prstGeom prst="rect">
            <a:avLst/>
          </a:prstGeom>
        </p:spPr>
      </p:pic>
      <p:cxnSp>
        <p:nvCxnSpPr>
          <p:cNvPr id="10" name="Connettore 1 9">
            <a:extLst>
              <a:ext uri="{FF2B5EF4-FFF2-40B4-BE49-F238E27FC236}">
                <a16:creationId xmlns:a16="http://schemas.microsoft.com/office/drawing/2014/main" id="{A525C388-E2D9-D629-D527-F99431249DC4}"/>
              </a:ext>
            </a:extLst>
          </p:cNvPr>
          <p:cNvCxnSpPr/>
          <p:nvPr userDrawn="1"/>
        </p:nvCxnSpPr>
        <p:spPr>
          <a:xfrm>
            <a:off x="452342" y="3301699"/>
            <a:ext cx="29370528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14CAB0D7-4C54-157F-3B70-3706B916C5AA}"/>
              </a:ext>
            </a:extLst>
          </p:cNvPr>
          <p:cNvSpPr txBox="1"/>
          <p:nvPr userDrawn="1"/>
        </p:nvSpPr>
        <p:spPr>
          <a:xfrm>
            <a:off x="9497291" y="70045"/>
            <a:ext cx="1392381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6000" b="1" dirty="0"/>
              <a:t>IX Congress of the </a:t>
            </a:r>
            <a:br>
              <a:rPr lang="en-GB" sz="6000" b="1" dirty="0"/>
            </a:br>
            <a:r>
              <a:rPr lang="en-GB" sz="6000" b="1" dirty="0"/>
              <a:t>National Group of Bioengineering (GNB)</a:t>
            </a:r>
          </a:p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800" b="1" dirty="0"/>
          </a:p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b="1" dirty="0"/>
              <a:t>Palermo, Italy, 16</a:t>
            </a:r>
            <a:r>
              <a:rPr lang="en-GB" sz="4800" b="1" baseline="30000" dirty="0"/>
              <a:t>th</a:t>
            </a:r>
            <a:r>
              <a:rPr lang="en-GB" sz="4800" b="1" dirty="0"/>
              <a:t>  - 18</a:t>
            </a:r>
            <a:r>
              <a:rPr lang="en-GB" sz="4800" b="1" baseline="30000" dirty="0"/>
              <a:t>th</a:t>
            </a:r>
            <a:r>
              <a:rPr lang="en-GB" sz="4800" b="1" dirty="0"/>
              <a:t>  June 2025 </a:t>
            </a:r>
          </a:p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dirty="0"/>
              <a:t> </a:t>
            </a:r>
            <a:endParaRPr lang="en-GB" sz="4400" dirty="0"/>
          </a:p>
        </p:txBody>
      </p: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7823276E-0B69-47E9-88A1-515A9BDE12AF}"/>
              </a:ext>
            </a:extLst>
          </p:cNvPr>
          <p:cNvCxnSpPr/>
          <p:nvPr userDrawn="1"/>
        </p:nvCxnSpPr>
        <p:spPr>
          <a:xfrm>
            <a:off x="452342" y="39920371"/>
            <a:ext cx="29370528" cy="0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644EA458-BD63-CDA9-4C2D-348EC0C35342}"/>
              </a:ext>
            </a:extLst>
          </p:cNvPr>
          <p:cNvSpPr txBox="1"/>
          <p:nvPr userDrawn="1"/>
        </p:nvSpPr>
        <p:spPr>
          <a:xfrm>
            <a:off x="23786552" y="2652558"/>
            <a:ext cx="64886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b="1" dirty="0"/>
              <a:t>Organized by University of Palermo</a:t>
            </a:r>
          </a:p>
        </p:txBody>
      </p:sp>
    </p:spTree>
    <p:extLst>
      <p:ext uri="{BB962C8B-B14F-4D97-AF65-F5344CB8AC3E}">
        <p14:creationId xmlns:p14="http://schemas.microsoft.com/office/powerpoint/2010/main" val="1764731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76E07E84-F61F-121A-0EEF-39CCBFEF5A7D}"/>
              </a:ext>
            </a:extLst>
          </p:cNvPr>
          <p:cNvSpPr txBox="1"/>
          <p:nvPr/>
        </p:nvSpPr>
        <p:spPr>
          <a:xfrm>
            <a:off x="13138501" y="3986518"/>
            <a:ext cx="3998210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Title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B3162F10-F178-E5EE-E559-0BEF6CA079B3}"/>
              </a:ext>
            </a:extLst>
          </p:cNvPr>
          <p:cNvSpPr/>
          <p:nvPr/>
        </p:nvSpPr>
        <p:spPr>
          <a:xfrm>
            <a:off x="23968364" y="40122764"/>
            <a:ext cx="5874327" cy="238298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/>
              <a:t>INSERIRE </a:t>
            </a:r>
            <a:r>
              <a:rPr lang="en-GB" sz="3600" dirty="0" err="1"/>
              <a:t>LOGhi</a:t>
            </a:r>
            <a:r>
              <a:rPr lang="en-GB" sz="3600" dirty="0"/>
              <a:t> QUI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0567D2A0-B3D6-65A7-FD15-D528F954EB00}"/>
              </a:ext>
            </a:extLst>
          </p:cNvPr>
          <p:cNvSpPr/>
          <p:nvPr/>
        </p:nvSpPr>
        <p:spPr>
          <a:xfrm>
            <a:off x="820498" y="40122764"/>
            <a:ext cx="5874327" cy="238298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/>
              <a:t>INSERIRE LOGHI QUI</a:t>
            </a:r>
          </a:p>
        </p:txBody>
      </p:sp>
    </p:spTree>
    <p:extLst>
      <p:ext uri="{BB962C8B-B14F-4D97-AF65-F5344CB8AC3E}">
        <p14:creationId xmlns:p14="http://schemas.microsoft.com/office/powerpoint/2010/main" val="18953838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i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</Words>
  <Application>Microsoft Office PowerPoint</Application>
  <PresentationFormat>Personalizzato</PresentationFormat>
  <Paragraphs>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Aptos</vt:lpstr>
      <vt:lpstr>Arial</vt:lpstr>
      <vt:lpstr>Verdana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SALVATORE CONTINO</dc:creator>
  <cp:revision>5</cp:revision>
  <dcterms:created xsi:type="dcterms:W3CDTF">2025-04-01T09:37:37Z</dcterms:created>
  <dcterms:modified xsi:type="dcterms:W3CDTF">2025-04-17T16:29:33Z</dcterms:modified>
</cp:coreProperties>
</file>